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opperplate Gothic Bold" pitchFamily="34" charset="0"/>
              </a:rPr>
              <a:t>Begin the Begin….</a:t>
            </a:r>
            <a:br>
              <a:rPr lang="en-US" b="1" dirty="0" smtClean="0">
                <a:latin typeface="Copperplate Gothic Bold" pitchFamily="34" charset="0"/>
              </a:rPr>
            </a:br>
            <a:r>
              <a:rPr lang="en-US" b="1" dirty="0" smtClean="0">
                <a:latin typeface="Copperplate Gothic Bold" pitchFamily="34" charset="0"/>
              </a:rPr>
              <a:t>Personal Finance Intro ONQ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Nearly half of all working age Americans have less than _______ saved for retirement.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2. What state leads the nation in personal bankruptcy filings?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3. What percent of American teens have credit card debt?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4. What percent of all bankruptcies are from people over the age of 35?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At retirement, 96% of Americans will be financially dependent on ______.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000"/>
    </mc:Choice>
    <mc:Fallback>
      <p:transition spd="slow" advClick="0" advTm="45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90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Begin the Begin…. Personal Finance Intro ONQ</vt:lpstr>
      <vt:lpstr>1. Nearly half of all working age Americans have less than _______ saved for retirement. </vt:lpstr>
      <vt:lpstr>2. What state leads the nation in personal bankruptcy filings?  </vt:lpstr>
      <vt:lpstr>3. What percent of American teens have credit card debt?   </vt:lpstr>
      <vt:lpstr>4. What percent of all bankruptcies are from people over the age of 35?    </vt:lpstr>
      <vt:lpstr>5. At retirement, 96% of Americans will be financially dependent on ______.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5</cp:revision>
  <dcterms:created xsi:type="dcterms:W3CDTF">2011-11-01T11:57:47Z</dcterms:created>
  <dcterms:modified xsi:type="dcterms:W3CDTF">2011-11-01T12:18:06Z</dcterms:modified>
</cp:coreProperties>
</file>